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1128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428736"/>
            <a:ext cx="4223099" cy="3343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1924558"/>
            <a:ext cx="3495686" cy="3028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 smtClean="0">
                <a:solidFill>
                  <a:schemeClr val="tx2"/>
                </a:solidFill>
              </a:rPr>
              <a:t>Travelling. The </a:t>
            </a:r>
            <a:r>
              <a:rPr lang="en-US" i="1" dirty="0" smtClean="0">
                <a:solidFill>
                  <a:schemeClr val="tx2"/>
                </a:solidFill>
              </a:rPr>
              <a:t>World of Opportunities. </a:t>
            </a:r>
            <a:endParaRPr lang="ru-RU" i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go by car and we go by train</a:t>
            </a:r>
            <a:endParaRPr lang="ru-RU" dirty="0" smtClean="0"/>
          </a:p>
          <a:p>
            <a:r>
              <a:rPr lang="en-US" dirty="0" smtClean="0"/>
              <a:t>We go by boat  and we go by plane</a:t>
            </a:r>
            <a:br>
              <a:rPr lang="en-US" dirty="0" smtClean="0"/>
            </a:br>
            <a:r>
              <a:rPr lang="en-US" dirty="0" smtClean="0"/>
              <a:t>We go by land and sea and air</a:t>
            </a:r>
            <a:br>
              <a:rPr lang="en-US" dirty="0" smtClean="0"/>
            </a:br>
            <a:r>
              <a:rPr lang="en-US" dirty="0" smtClean="0"/>
              <a:t>We go, go, go from here to there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Picture 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929066"/>
            <a:ext cx="2138484" cy="1454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4500570"/>
            <a:ext cx="1785950" cy="13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43240" y="5072074"/>
            <a:ext cx="1785950" cy="1332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29124" y="5572140"/>
            <a:ext cx="1571636" cy="105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298303">
            <a:off x="5901699" y="5515984"/>
            <a:ext cx="1424336" cy="107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-654290">
            <a:off x="7049022" y="5199274"/>
            <a:ext cx="1664920" cy="1207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Repeat </a:t>
            </a:r>
            <a:r>
              <a:rPr lang="en-US" dirty="0" smtClean="0"/>
              <a:t>the words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е</a:t>
            </a:r>
            <a:r>
              <a:rPr lang="en-US" dirty="0" err="1" smtClean="0"/>
              <a:t>xchange</a:t>
            </a:r>
            <a:r>
              <a:rPr lang="en-US" dirty="0" smtClean="0"/>
              <a:t> </a:t>
            </a:r>
            <a:r>
              <a:rPr lang="en-US" dirty="0" err="1" smtClean="0"/>
              <a:t>programme</a:t>
            </a:r>
            <a:r>
              <a:rPr lang="ru-RU" dirty="0" smtClean="0"/>
              <a:t>   -  программа обмена </a:t>
            </a:r>
          </a:p>
          <a:p>
            <a:r>
              <a:rPr lang="en-US" dirty="0" smtClean="0"/>
              <a:t>gap year </a:t>
            </a:r>
            <a:r>
              <a:rPr lang="ru-RU" dirty="0" smtClean="0"/>
              <a:t> - годовой перерыв</a:t>
            </a:r>
            <a:r>
              <a:rPr lang="ru-RU" b="1" dirty="0" smtClean="0"/>
              <a:t> </a:t>
            </a:r>
            <a:endParaRPr lang="ru-RU" dirty="0" smtClean="0"/>
          </a:p>
          <a:p>
            <a:r>
              <a:rPr lang="en-US" dirty="0" smtClean="0"/>
              <a:t>overseas </a:t>
            </a:r>
            <a:r>
              <a:rPr lang="ru-RU" dirty="0" smtClean="0"/>
              <a:t> -  заграничный </a:t>
            </a:r>
          </a:p>
          <a:p>
            <a:r>
              <a:rPr lang="en-US" dirty="0" smtClean="0"/>
              <a:t>be cultural aware</a:t>
            </a:r>
            <a:r>
              <a:rPr lang="ru-RU" dirty="0" smtClean="0"/>
              <a:t>  - быть культурно осведомленным  </a:t>
            </a:r>
          </a:p>
          <a:p>
            <a:r>
              <a:rPr lang="en-US" dirty="0" smtClean="0"/>
              <a:t>culture shock   -  </a:t>
            </a:r>
            <a:r>
              <a:rPr lang="ru-RU" dirty="0" smtClean="0"/>
              <a:t>культурный шок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34</Words>
  <PresentationFormat>Экран (4:3)</PresentationFormat>
  <Paragraphs>9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Travelling. The World of Opportunities. </vt:lpstr>
      <vt:lpstr>Repeat the words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Путешествия. Мир твоих возможностей</dc:title>
  <cp:lastModifiedBy>альберт</cp:lastModifiedBy>
  <cp:revision>10</cp:revision>
  <dcterms:modified xsi:type="dcterms:W3CDTF">2017-03-09T13:51:07Z</dcterms:modified>
</cp:coreProperties>
</file>